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1DAF-5DCA-BE06-4928-5F176AA97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8B7D6-3DB6-8278-CE96-A1B23E08D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5C069-60C9-0514-F637-33DCF28DE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C28DF-FBC4-F174-C686-90689340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A31C1-A6DD-C9B5-8F15-BF1A190F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5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AD5D-C998-E721-5031-9F1414B09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48075-4F6F-1DB2-C983-62AFFECA6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870EE-EC1C-0D1D-7DEC-8D0E09EE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E453F-5A9E-5565-C49E-89352C70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D19B5-021B-36BF-9352-983223447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4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01BB9E-9013-EC89-62F2-E31317060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33E8F-D507-C3A1-27C6-AE59D4CF1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A81C2-5620-F1EC-70F6-F03BBB0B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FB565-1D47-9E8D-2AF5-3BD257D8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96F71-E144-F1CE-C6B1-9F7868A4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6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476F-2939-7704-C27B-BBDEAC701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4AB5-3D0A-5284-0FCA-A7D39AD7B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70EF9-72B3-75F3-536C-3F7F3A42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0A0B-65C4-463E-9DCB-1C62CF7A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5714B-1B88-CDE7-4414-EEE24804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1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515E-D2EF-C877-F8B1-42A66461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CACE8-A07A-E7C3-0A6D-816F8248D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36664-4836-A920-33D7-9CA262FAD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CC433-486C-90AC-2E04-96F86E8C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C7C1-1C21-FD1C-2AAE-0C9A23FA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CAC9-F4D3-6AAC-2359-EDA0FDE6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402F1-5F5F-3861-87FE-6F690B040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1AB30-1EE3-48AD-960B-693B94152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BDEB4-7E93-EE13-8532-D134EAD2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0D3DF-4D4D-FA71-7CB9-33D1652B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3D5C8-D417-281E-2B87-F7B5FA90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8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84F9-8E7E-AA34-93E9-7BB048CF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FC4AC-C07A-5734-F19A-F89B293EE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06DCC-0F8B-9CB2-4557-E3B1EFF93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76D99-2429-7D8A-F969-047DC71B2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808B5-C549-8C5F-9F7E-1842D26E6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AAA8DD-6F9B-A319-B2E1-4EB633AF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B6DDCD-5638-F60A-905F-E50179C6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0D514-979E-FB94-CD19-EE7807EE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AE7DB-D43D-CDAF-DBF1-659B5472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C7C57-8EFA-DA06-15B7-886D7A83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068C3-BA52-112D-B16F-EA4FBE006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6001D-10DD-D77B-2997-04DA690C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7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6B1202-CE21-7FAB-6410-0E5198AE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9A34B-5A2F-5020-322B-FE886CB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15804-BD23-6E00-DEB3-B3FEFBC0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0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AED4-69C6-02A2-350B-CACFF38B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2133A-A8DB-5146-E094-71F127FC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D70EC-A4ED-E0A9-BE74-A66DAD778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D7AA8-5E36-B7CC-C344-6012E0E3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99707-7B3D-7A1F-8F1C-C39296BB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47F6A-FA92-9C41-5ACB-7AFC4B412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B3A6-56A8-630B-21D0-21783455C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40FA9-F7DE-98EE-86AD-2A59C14F1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698F3-0AEF-2C56-08E5-56C7F2AE2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FEA51-200C-6C34-1CF1-CA9893DD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EE69E-A47D-B195-6DBD-2CB3F0635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9AB75-A864-FA46-8C26-1CDD25E5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A965B7-07C7-03B7-D3F2-EA1333923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D0222-C68C-B940-C59B-1E9D4771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27CAC-8A3A-CE33-BEE7-4C5E9E761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6A3C-2216-45C3-A684-33F790CCEE38}" type="datetimeFigureOut">
              <a:rPr lang="en-US" smtClean="0"/>
              <a:t>23/09/2022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A9A99-8895-09B3-81E0-8954F9AA4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3EC1B-D58D-93FB-8C26-0873A5F6F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5E71-7005-43CA-8E49-08A2182D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8A3D-0C15-6BA5-18FA-6F59C7DC1C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D7DB3-DDB8-2810-3EBE-1CF4F648E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CA157B-0C7B-8468-5A6C-AF91B5569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NHAN</cp:lastModifiedBy>
  <cp:revision>1</cp:revision>
  <dcterms:created xsi:type="dcterms:W3CDTF">2022-09-23T06:46:57Z</dcterms:created>
  <dcterms:modified xsi:type="dcterms:W3CDTF">2022-09-23T06:47:09Z</dcterms:modified>
</cp:coreProperties>
</file>